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2" r:id="rId3"/>
    <p:sldId id="343" r:id="rId4"/>
    <p:sldId id="344" r:id="rId5"/>
    <p:sldId id="345" r:id="rId6"/>
    <p:sldId id="346" r:id="rId7"/>
    <p:sldId id="347" r:id="rId8"/>
    <p:sldId id="348" r:id="rId9"/>
    <p:sldId id="349" r:id="rId10"/>
    <p:sldId id="350" r:id="rId11"/>
    <p:sldId id="351" r:id="rId12"/>
    <p:sldId id="352" r:id="rId13"/>
    <p:sldId id="353" r:id="rId14"/>
    <p:sldId id="31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28E09-CB84-F2EA-D252-75CAC471BA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7A66AF-9670-AE96-F6B3-1BFD7CF92B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7EBCE9B-D3B9-5D97-219C-EAD16289A244}"/>
              </a:ext>
            </a:extLst>
          </p:cNvPr>
          <p:cNvSpPr>
            <a:spLocks noGrp="1"/>
          </p:cNvSpPr>
          <p:nvPr>
            <p:ph type="dt" sz="half" idx="10"/>
          </p:nvPr>
        </p:nvSpPr>
        <p:spPr/>
        <p:txBody>
          <a:bodyPr/>
          <a:lstStyle/>
          <a:p>
            <a:fld id="{25C89438-26B1-4CB1-A9B8-5336B078A7D7}" type="datetimeFigureOut">
              <a:rPr lang="en-US" smtClean="0"/>
              <a:t>3/17/2024</a:t>
            </a:fld>
            <a:endParaRPr lang="en-US"/>
          </a:p>
        </p:txBody>
      </p:sp>
      <p:sp>
        <p:nvSpPr>
          <p:cNvPr id="5" name="Footer Placeholder 4">
            <a:extLst>
              <a:ext uri="{FF2B5EF4-FFF2-40B4-BE49-F238E27FC236}">
                <a16:creationId xmlns:a16="http://schemas.microsoft.com/office/drawing/2014/main" id="{96D91AE3-C81F-3F72-3B6B-90B6AAF981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4C887E-4949-73DA-9967-1F0DB25FBEA2}"/>
              </a:ext>
            </a:extLst>
          </p:cNvPr>
          <p:cNvSpPr>
            <a:spLocks noGrp="1"/>
          </p:cNvSpPr>
          <p:nvPr>
            <p:ph type="sldNum" sz="quarter" idx="12"/>
          </p:nvPr>
        </p:nvSpPr>
        <p:spPr/>
        <p:txBody>
          <a:bodyPr/>
          <a:lstStyle/>
          <a:p>
            <a:fld id="{AAF21473-566C-48BA-A2A5-A81A969608A7}" type="slidenum">
              <a:rPr lang="en-US" smtClean="0"/>
              <a:t>‹#›</a:t>
            </a:fld>
            <a:endParaRPr lang="en-US"/>
          </a:p>
        </p:txBody>
      </p:sp>
    </p:spTree>
    <p:extLst>
      <p:ext uri="{BB962C8B-B14F-4D97-AF65-F5344CB8AC3E}">
        <p14:creationId xmlns:p14="http://schemas.microsoft.com/office/powerpoint/2010/main" val="4130561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FA1D0-FC3A-532A-8A31-3411166374F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102D640-36BB-0567-EE4C-F1E62CF637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77F91C-248E-2067-FD01-C1FC0B50613A}"/>
              </a:ext>
            </a:extLst>
          </p:cNvPr>
          <p:cNvSpPr>
            <a:spLocks noGrp="1"/>
          </p:cNvSpPr>
          <p:nvPr>
            <p:ph type="dt" sz="half" idx="10"/>
          </p:nvPr>
        </p:nvSpPr>
        <p:spPr/>
        <p:txBody>
          <a:bodyPr/>
          <a:lstStyle/>
          <a:p>
            <a:fld id="{25C89438-26B1-4CB1-A9B8-5336B078A7D7}" type="datetimeFigureOut">
              <a:rPr lang="en-US" smtClean="0"/>
              <a:t>3/17/2024</a:t>
            </a:fld>
            <a:endParaRPr lang="en-US"/>
          </a:p>
        </p:txBody>
      </p:sp>
      <p:sp>
        <p:nvSpPr>
          <p:cNvPr id="5" name="Footer Placeholder 4">
            <a:extLst>
              <a:ext uri="{FF2B5EF4-FFF2-40B4-BE49-F238E27FC236}">
                <a16:creationId xmlns:a16="http://schemas.microsoft.com/office/drawing/2014/main" id="{F85BF2C9-89E1-C669-AB7C-0ED16C6627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57C3B1-781F-7744-6475-700CC74C0B68}"/>
              </a:ext>
            </a:extLst>
          </p:cNvPr>
          <p:cNvSpPr>
            <a:spLocks noGrp="1"/>
          </p:cNvSpPr>
          <p:nvPr>
            <p:ph type="sldNum" sz="quarter" idx="12"/>
          </p:nvPr>
        </p:nvSpPr>
        <p:spPr/>
        <p:txBody>
          <a:bodyPr/>
          <a:lstStyle/>
          <a:p>
            <a:fld id="{AAF21473-566C-48BA-A2A5-A81A969608A7}" type="slidenum">
              <a:rPr lang="en-US" smtClean="0"/>
              <a:t>‹#›</a:t>
            </a:fld>
            <a:endParaRPr lang="en-US"/>
          </a:p>
        </p:txBody>
      </p:sp>
    </p:spTree>
    <p:extLst>
      <p:ext uri="{BB962C8B-B14F-4D97-AF65-F5344CB8AC3E}">
        <p14:creationId xmlns:p14="http://schemas.microsoft.com/office/powerpoint/2010/main" val="3529173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3981E5-BEBB-30C1-DECA-352C51201C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6B186E6-90DD-2BFB-C7FF-0B89EBEB28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2A1EBC-1746-596C-E830-0925FD970F94}"/>
              </a:ext>
            </a:extLst>
          </p:cNvPr>
          <p:cNvSpPr>
            <a:spLocks noGrp="1"/>
          </p:cNvSpPr>
          <p:nvPr>
            <p:ph type="dt" sz="half" idx="10"/>
          </p:nvPr>
        </p:nvSpPr>
        <p:spPr/>
        <p:txBody>
          <a:bodyPr/>
          <a:lstStyle/>
          <a:p>
            <a:fld id="{25C89438-26B1-4CB1-A9B8-5336B078A7D7}" type="datetimeFigureOut">
              <a:rPr lang="en-US" smtClean="0"/>
              <a:t>3/17/2024</a:t>
            </a:fld>
            <a:endParaRPr lang="en-US"/>
          </a:p>
        </p:txBody>
      </p:sp>
      <p:sp>
        <p:nvSpPr>
          <p:cNvPr id="5" name="Footer Placeholder 4">
            <a:extLst>
              <a:ext uri="{FF2B5EF4-FFF2-40B4-BE49-F238E27FC236}">
                <a16:creationId xmlns:a16="http://schemas.microsoft.com/office/drawing/2014/main" id="{4A794BEF-2853-2DF6-0712-E346EBAA64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CF65F3-8923-F924-852E-8CA5914A66D5}"/>
              </a:ext>
            </a:extLst>
          </p:cNvPr>
          <p:cNvSpPr>
            <a:spLocks noGrp="1"/>
          </p:cNvSpPr>
          <p:nvPr>
            <p:ph type="sldNum" sz="quarter" idx="12"/>
          </p:nvPr>
        </p:nvSpPr>
        <p:spPr/>
        <p:txBody>
          <a:bodyPr/>
          <a:lstStyle/>
          <a:p>
            <a:fld id="{AAF21473-566C-48BA-A2A5-A81A969608A7}" type="slidenum">
              <a:rPr lang="en-US" smtClean="0"/>
              <a:t>‹#›</a:t>
            </a:fld>
            <a:endParaRPr lang="en-US"/>
          </a:p>
        </p:txBody>
      </p:sp>
    </p:spTree>
    <p:extLst>
      <p:ext uri="{BB962C8B-B14F-4D97-AF65-F5344CB8AC3E}">
        <p14:creationId xmlns:p14="http://schemas.microsoft.com/office/powerpoint/2010/main" val="2451095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440EA-CE3D-9BB8-A007-7DEAEF29A6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EB4D28-D8E4-24C9-EDB4-0999EEFC5E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594723-846E-EF8E-2A1C-9415DB7C4DE7}"/>
              </a:ext>
            </a:extLst>
          </p:cNvPr>
          <p:cNvSpPr>
            <a:spLocks noGrp="1"/>
          </p:cNvSpPr>
          <p:nvPr>
            <p:ph type="dt" sz="half" idx="10"/>
          </p:nvPr>
        </p:nvSpPr>
        <p:spPr/>
        <p:txBody>
          <a:bodyPr/>
          <a:lstStyle/>
          <a:p>
            <a:fld id="{25C89438-26B1-4CB1-A9B8-5336B078A7D7}" type="datetimeFigureOut">
              <a:rPr lang="en-US" smtClean="0"/>
              <a:t>3/17/2024</a:t>
            </a:fld>
            <a:endParaRPr lang="en-US"/>
          </a:p>
        </p:txBody>
      </p:sp>
      <p:sp>
        <p:nvSpPr>
          <p:cNvPr id="5" name="Footer Placeholder 4">
            <a:extLst>
              <a:ext uri="{FF2B5EF4-FFF2-40B4-BE49-F238E27FC236}">
                <a16:creationId xmlns:a16="http://schemas.microsoft.com/office/drawing/2014/main" id="{E0D02DE0-EBA8-F87A-9B0E-126D21AFD5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284EF-0777-ABBE-C62B-317EC25866AF}"/>
              </a:ext>
            </a:extLst>
          </p:cNvPr>
          <p:cNvSpPr>
            <a:spLocks noGrp="1"/>
          </p:cNvSpPr>
          <p:nvPr>
            <p:ph type="sldNum" sz="quarter" idx="12"/>
          </p:nvPr>
        </p:nvSpPr>
        <p:spPr/>
        <p:txBody>
          <a:bodyPr/>
          <a:lstStyle/>
          <a:p>
            <a:fld id="{AAF21473-566C-48BA-A2A5-A81A969608A7}" type="slidenum">
              <a:rPr lang="en-US" smtClean="0"/>
              <a:t>‹#›</a:t>
            </a:fld>
            <a:endParaRPr lang="en-US"/>
          </a:p>
        </p:txBody>
      </p:sp>
    </p:spTree>
    <p:extLst>
      <p:ext uri="{BB962C8B-B14F-4D97-AF65-F5344CB8AC3E}">
        <p14:creationId xmlns:p14="http://schemas.microsoft.com/office/powerpoint/2010/main" val="1528379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561D1-668C-39D9-08AB-7148F47085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6F31EC-AFB2-DFC8-4CC0-03C51C025C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BA9BAD-D59A-3AB8-8A39-D12A09950E0A}"/>
              </a:ext>
            </a:extLst>
          </p:cNvPr>
          <p:cNvSpPr>
            <a:spLocks noGrp="1"/>
          </p:cNvSpPr>
          <p:nvPr>
            <p:ph type="dt" sz="half" idx="10"/>
          </p:nvPr>
        </p:nvSpPr>
        <p:spPr/>
        <p:txBody>
          <a:bodyPr/>
          <a:lstStyle/>
          <a:p>
            <a:fld id="{25C89438-26B1-4CB1-A9B8-5336B078A7D7}" type="datetimeFigureOut">
              <a:rPr lang="en-US" smtClean="0"/>
              <a:t>3/17/2024</a:t>
            </a:fld>
            <a:endParaRPr lang="en-US"/>
          </a:p>
        </p:txBody>
      </p:sp>
      <p:sp>
        <p:nvSpPr>
          <p:cNvPr id="5" name="Footer Placeholder 4">
            <a:extLst>
              <a:ext uri="{FF2B5EF4-FFF2-40B4-BE49-F238E27FC236}">
                <a16:creationId xmlns:a16="http://schemas.microsoft.com/office/drawing/2014/main" id="{DA8D40AE-6EA8-6169-EF53-69B702DCEF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5F1710-2CD8-9332-149D-34A7C614EB63}"/>
              </a:ext>
            </a:extLst>
          </p:cNvPr>
          <p:cNvSpPr>
            <a:spLocks noGrp="1"/>
          </p:cNvSpPr>
          <p:nvPr>
            <p:ph type="sldNum" sz="quarter" idx="12"/>
          </p:nvPr>
        </p:nvSpPr>
        <p:spPr/>
        <p:txBody>
          <a:bodyPr/>
          <a:lstStyle/>
          <a:p>
            <a:fld id="{AAF21473-566C-48BA-A2A5-A81A969608A7}" type="slidenum">
              <a:rPr lang="en-US" smtClean="0"/>
              <a:t>‹#›</a:t>
            </a:fld>
            <a:endParaRPr lang="en-US"/>
          </a:p>
        </p:txBody>
      </p:sp>
    </p:spTree>
    <p:extLst>
      <p:ext uri="{BB962C8B-B14F-4D97-AF65-F5344CB8AC3E}">
        <p14:creationId xmlns:p14="http://schemas.microsoft.com/office/powerpoint/2010/main" val="2896400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991D1-CA1C-F494-56DC-EA4B2B29B2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F01313-B301-1979-AD09-2B79CD85954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23A767E-3455-8F5C-5FD7-88A15AB29D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3DBC57A-B908-D5BC-BE4D-F1780543445D}"/>
              </a:ext>
            </a:extLst>
          </p:cNvPr>
          <p:cNvSpPr>
            <a:spLocks noGrp="1"/>
          </p:cNvSpPr>
          <p:nvPr>
            <p:ph type="dt" sz="half" idx="10"/>
          </p:nvPr>
        </p:nvSpPr>
        <p:spPr/>
        <p:txBody>
          <a:bodyPr/>
          <a:lstStyle/>
          <a:p>
            <a:fld id="{25C89438-26B1-4CB1-A9B8-5336B078A7D7}" type="datetimeFigureOut">
              <a:rPr lang="en-US" smtClean="0"/>
              <a:t>3/17/2024</a:t>
            </a:fld>
            <a:endParaRPr lang="en-US"/>
          </a:p>
        </p:txBody>
      </p:sp>
      <p:sp>
        <p:nvSpPr>
          <p:cNvPr id="6" name="Footer Placeholder 5">
            <a:extLst>
              <a:ext uri="{FF2B5EF4-FFF2-40B4-BE49-F238E27FC236}">
                <a16:creationId xmlns:a16="http://schemas.microsoft.com/office/drawing/2014/main" id="{8CDB8BAF-0962-2C56-EFB6-F7183AEE0D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7FD983-4E8B-9F1A-AEDE-DFC9866969C1}"/>
              </a:ext>
            </a:extLst>
          </p:cNvPr>
          <p:cNvSpPr>
            <a:spLocks noGrp="1"/>
          </p:cNvSpPr>
          <p:nvPr>
            <p:ph type="sldNum" sz="quarter" idx="12"/>
          </p:nvPr>
        </p:nvSpPr>
        <p:spPr/>
        <p:txBody>
          <a:bodyPr/>
          <a:lstStyle/>
          <a:p>
            <a:fld id="{AAF21473-566C-48BA-A2A5-A81A969608A7}" type="slidenum">
              <a:rPr lang="en-US" smtClean="0"/>
              <a:t>‹#›</a:t>
            </a:fld>
            <a:endParaRPr lang="en-US"/>
          </a:p>
        </p:txBody>
      </p:sp>
    </p:spTree>
    <p:extLst>
      <p:ext uri="{BB962C8B-B14F-4D97-AF65-F5344CB8AC3E}">
        <p14:creationId xmlns:p14="http://schemas.microsoft.com/office/powerpoint/2010/main" val="3177625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54A62-26B6-6370-00A2-93501AA9D3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09BE57-52BA-2A58-8AB8-B46047916C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1A1B9E-4D08-3243-20E3-252763C435E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9E40FE-12B9-EFBF-0AE6-647B5566EF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1EAA9F-606C-7B9A-8894-225334513F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3D4E3DC-3652-3B19-2BDD-45CC78636C09}"/>
              </a:ext>
            </a:extLst>
          </p:cNvPr>
          <p:cNvSpPr>
            <a:spLocks noGrp="1"/>
          </p:cNvSpPr>
          <p:nvPr>
            <p:ph type="dt" sz="half" idx="10"/>
          </p:nvPr>
        </p:nvSpPr>
        <p:spPr/>
        <p:txBody>
          <a:bodyPr/>
          <a:lstStyle/>
          <a:p>
            <a:fld id="{25C89438-26B1-4CB1-A9B8-5336B078A7D7}" type="datetimeFigureOut">
              <a:rPr lang="en-US" smtClean="0"/>
              <a:t>3/17/2024</a:t>
            </a:fld>
            <a:endParaRPr lang="en-US"/>
          </a:p>
        </p:txBody>
      </p:sp>
      <p:sp>
        <p:nvSpPr>
          <p:cNvPr id="8" name="Footer Placeholder 7">
            <a:extLst>
              <a:ext uri="{FF2B5EF4-FFF2-40B4-BE49-F238E27FC236}">
                <a16:creationId xmlns:a16="http://schemas.microsoft.com/office/drawing/2014/main" id="{588BE3D8-5591-E64C-C6D0-ADAA23A4514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02A744-3DEC-B15C-6628-C1B06528EBFA}"/>
              </a:ext>
            </a:extLst>
          </p:cNvPr>
          <p:cNvSpPr>
            <a:spLocks noGrp="1"/>
          </p:cNvSpPr>
          <p:nvPr>
            <p:ph type="sldNum" sz="quarter" idx="12"/>
          </p:nvPr>
        </p:nvSpPr>
        <p:spPr/>
        <p:txBody>
          <a:bodyPr/>
          <a:lstStyle/>
          <a:p>
            <a:fld id="{AAF21473-566C-48BA-A2A5-A81A969608A7}" type="slidenum">
              <a:rPr lang="en-US" smtClean="0"/>
              <a:t>‹#›</a:t>
            </a:fld>
            <a:endParaRPr lang="en-US"/>
          </a:p>
        </p:txBody>
      </p:sp>
    </p:spTree>
    <p:extLst>
      <p:ext uri="{BB962C8B-B14F-4D97-AF65-F5344CB8AC3E}">
        <p14:creationId xmlns:p14="http://schemas.microsoft.com/office/powerpoint/2010/main" val="664363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535DC-0C45-C149-3EF1-E7F09E76EC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E2086EE-CA98-9A28-3896-C46B70F7704A}"/>
              </a:ext>
            </a:extLst>
          </p:cNvPr>
          <p:cNvSpPr>
            <a:spLocks noGrp="1"/>
          </p:cNvSpPr>
          <p:nvPr>
            <p:ph type="dt" sz="half" idx="10"/>
          </p:nvPr>
        </p:nvSpPr>
        <p:spPr/>
        <p:txBody>
          <a:bodyPr/>
          <a:lstStyle/>
          <a:p>
            <a:fld id="{25C89438-26B1-4CB1-A9B8-5336B078A7D7}" type="datetimeFigureOut">
              <a:rPr lang="en-US" smtClean="0"/>
              <a:t>3/17/2024</a:t>
            </a:fld>
            <a:endParaRPr lang="en-US"/>
          </a:p>
        </p:txBody>
      </p:sp>
      <p:sp>
        <p:nvSpPr>
          <p:cNvPr id="4" name="Footer Placeholder 3">
            <a:extLst>
              <a:ext uri="{FF2B5EF4-FFF2-40B4-BE49-F238E27FC236}">
                <a16:creationId xmlns:a16="http://schemas.microsoft.com/office/drawing/2014/main" id="{E1DBE2E9-9824-D41E-0CB2-59AB2C5C89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EE9BCF-97AC-426B-FBE2-4A63AC3FD286}"/>
              </a:ext>
            </a:extLst>
          </p:cNvPr>
          <p:cNvSpPr>
            <a:spLocks noGrp="1"/>
          </p:cNvSpPr>
          <p:nvPr>
            <p:ph type="sldNum" sz="quarter" idx="12"/>
          </p:nvPr>
        </p:nvSpPr>
        <p:spPr/>
        <p:txBody>
          <a:bodyPr/>
          <a:lstStyle/>
          <a:p>
            <a:fld id="{AAF21473-566C-48BA-A2A5-A81A969608A7}" type="slidenum">
              <a:rPr lang="en-US" smtClean="0"/>
              <a:t>‹#›</a:t>
            </a:fld>
            <a:endParaRPr lang="en-US"/>
          </a:p>
        </p:txBody>
      </p:sp>
    </p:spTree>
    <p:extLst>
      <p:ext uri="{BB962C8B-B14F-4D97-AF65-F5344CB8AC3E}">
        <p14:creationId xmlns:p14="http://schemas.microsoft.com/office/powerpoint/2010/main" val="3054743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B70920-CC6F-A3DE-F5AD-26F3F683887B}"/>
              </a:ext>
            </a:extLst>
          </p:cNvPr>
          <p:cNvSpPr>
            <a:spLocks noGrp="1"/>
          </p:cNvSpPr>
          <p:nvPr>
            <p:ph type="dt" sz="half" idx="10"/>
          </p:nvPr>
        </p:nvSpPr>
        <p:spPr/>
        <p:txBody>
          <a:bodyPr/>
          <a:lstStyle/>
          <a:p>
            <a:fld id="{25C89438-26B1-4CB1-A9B8-5336B078A7D7}" type="datetimeFigureOut">
              <a:rPr lang="en-US" smtClean="0"/>
              <a:t>3/17/2024</a:t>
            </a:fld>
            <a:endParaRPr lang="en-US"/>
          </a:p>
        </p:txBody>
      </p:sp>
      <p:sp>
        <p:nvSpPr>
          <p:cNvPr id="3" name="Footer Placeholder 2">
            <a:extLst>
              <a:ext uri="{FF2B5EF4-FFF2-40B4-BE49-F238E27FC236}">
                <a16:creationId xmlns:a16="http://schemas.microsoft.com/office/drawing/2014/main" id="{D60FE355-339F-5DD2-576A-5DBF60C3B1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D1DB9ED-4335-77A0-2A19-9260CFBD7763}"/>
              </a:ext>
            </a:extLst>
          </p:cNvPr>
          <p:cNvSpPr>
            <a:spLocks noGrp="1"/>
          </p:cNvSpPr>
          <p:nvPr>
            <p:ph type="sldNum" sz="quarter" idx="12"/>
          </p:nvPr>
        </p:nvSpPr>
        <p:spPr/>
        <p:txBody>
          <a:bodyPr/>
          <a:lstStyle/>
          <a:p>
            <a:fld id="{AAF21473-566C-48BA-A2A5-A81A969608A7}" type="slidenum">
              <a:rPr lang="en-US" smtClean="0"/>
              <a:t>‹#›</a:t>
            </a:fld>
            <a:endParaRPr lang="en-US"/>
          </a:p>
        </p:txBody>
      </p:sp>
    </p:spTree>
    <p:extLst>
      <p:ext uri="{BB962C8B-B14F-4D97-AF65-F5344CB8AC3E}">
        <p14:creationId xmlns:p14="http://schemas.microsoft.com/office/powerpoint/2010/main" val="2866909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0B8A5-9A35-B4F3-57A0-CC59061A24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C5FF12F-4B9F-2881-C16E-9BCE6355BB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6454C50-1157-E4E3-AA35-F611329648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39CC9A-8D83-5433-007F-226E0EEAE859}"/>
              </a:ext>
            </a:extLst>
          </p:cNvPr>
          <p:cNvSpPr>
            <a:spLocks noGrp="1"/>
          </p:cNvSpPr>
          <p:nvPr>
            <p:ph type="dt" sz="half" idx="10"/>
          </p:nvPr>
        </p:nvSpPr>
        <p:spPr/>
        <p:txBody>
          <a:bodyPr/>
          <a:lstStyle/>
          <a:p>
            <a:fld id="{25C89438-26B1-4CB1-A9B8-5336B078A7D7}" type="datetimeFigureOut">
              <a:rPr lang="en-US" smtClean="0"/>
              <a:t>3/17/2024</a:t>
            </a:fld>
            <a:endParaRPr lang="en-US"/>
          </a:p>
        </p:txBody>
      </p:sp>
      <p:sp>
        <p:nvSpPr>
          <p:cNvPr id="6" name="Footer Placeholder 5">
            <a:extLst>
              <a:ext uri="{FF2B5EF4-FFF2-40B4-BE49-F238E27FC236}">
                <a16:creationId xmlns:a16="http://schemas.microsoft.com/office/drawing/2014/main" id="{BBE833D3-EBE8-845A-7454-163755CFA0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0CC7E5-71C4-DEB1-4BAD-04042B40449D}"/>
              </a:ext>
            </a:extLst>
          </p:cNvPr>
          <p:cNvSpPr>
            <a:spLocks noGrp="1"/>
          </p:cNvSpPr>
          <p:nvPr>
            <p:ph type="sldNum" sz="quarter" idx="12"/>
          </p:nvPr>
        </p:nvSpPr>
        <p:spPr/>
        <p:txBody>
          <a:bodyPr/>
          <a:lstStyle/>
          <a:p>
            <a:fld id="{AAF21473-566C-48BA-A2A5-A81A969608A7}" type="slidenum">
              <a:rPr lang="en-US" smtClean="0"/>
              <a:t>‹#›</a:t>
            </a:fld>
            <a:endParaRPr lang="en-US"/>
          </a:p>
        </p:txBody>
      </p:sp>
    </p:spTree>
    <p:extLst>
      <p:ext uri="{BB962C8B-B14F-4D97-AF65-F5344CB8AC3E}">
        <p14:creationId xmlns:p14="http://schemas.microsoft.com/office/powerpoint/2010/main" val="1566886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754D2-0E86-AF97-9C01-39E323DB71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5231293-C379-215F-4719-9DABA877A6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49568AD-32CB-392B-FD1D-FA0F1FF4E6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80D4F0-486B-2B4C-5AA0-91758107E781}"/>
              </a:ext>
            </a:extLst>
          </p:cNvPr>
          <p:cNvSpPr>
            <a:spLocks noGrp="1"/>
          </p:cNvSpPr>
          <p:nvPr>
            <p:ph type="dt" sz="half" idx="10"/>
          </p:nvPr>
        </p:nvSpPr>
        <p:spPr/>
        <p:txBody>
          <a:bodyPr/>
          <a:lstStyle/>
          <a:p>
            <a:fld id="{25C89438-26B1-4CB1-A9B8-5336B078A7D7}" type="datetimeFigureOut">
              <a:rPr lang="en-US" smtClean="0"/>
              <a:t>3/17/2024</a:t>
            </a:fld>
            <a:endParaRPr lang="en-US"/>
          </a:p>
        </p:txBody>
      </p:sp>
      <p:sp>
        <p:nvSpPr>
          <p:cNvPr id="6" name="Footer Placeholder 5">
            <a:extLst>
              <a:ext uri="{FF2B5EF4-FFF2-40B4-BE49-F238E27FC236}">
                <a16:creationId xmlns:a16="http://schemas.microsoft.com/office/drawing/2014/main" id="{1778E091-B161-2929-7FD3-787670E2A3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AE53DA-F3B2-D1A0-C5C5-D267848E6DFE}"/>
              </a:ext>
            </a:extLst>
          </p:cNvPr>
          <p:cNvSpPr>
            <a:spLocks noGrp="1"/>
          </p:cNvSpPr>
          <p:nvPr>
            <p:ph type="sldNum" sz="quarter" idx="12"/>
          </p:nvPr>
        </p:nvSpPr>
        <p:spPr/>
        <p:txBody>
          <a:bodyPr/>
          <a:lstStyle/>
          <a:p>
            <a:fld id="{AAF21473-566C-48BA-A2A5-A81A969608A7}" type="slidenum">
              <a:rPr lang="en-US" smtClean="0"/>
              <a:t>‹#›</a:t>
            </a:fld>
            <a:endParaRPr lang="en-US"/>
          </a:p>
        </p:txBody>
      </p:sp>
    </p:spTree>
    <p:extLst>
      <p:ext uri="{BB962C8B-B14F-4D97-AF65-F5344CB8AC3E}">
        <p14:creationId xmlns:p14="http://schemas.microsoft.com/office/powerpoint/2010/main" val="308989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7CBFE4-18A5-CE11-51DF-F495C83AEF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B5D9EBC-6CBB-F422-5251-1FE2490DAD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734506-B37A-71A7-37E0-26FF652D3D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C89438-26B1-4CB1-A9B8-5336B078A7D7}" type="datetimeFigureOut">
              <a:rPr lang="en-US" smtClean="0"/>
              <a:t>3/17/2024</a:t>
            </a:fld>
            <a:endParaRPr lang="en-US"/>
          </a:p>
        </p:txBody>
      </p:sp>
      <p:sp>
        <p:nvSpPr>
          <p:cNvPr id="5" name="Footer Placeholder 4">
            <a:extLst>
              <a:ext uri="{FF2B5EF4-FFF2-40B4-BE49-F238E27FC236}">
                <a16:creationId xmlns:a16="http://schemas.microsoft.com/office/drawing/2014/main" id="{710C0772-4255-5EDB-CCCE-34F8D9D267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711014D-A8DF-142F-9A98-CCAE4CA6C3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F21473-566C-48BA-A2A5-A81A969608A7}" type="slidenum">
              <a:rPr lang="en-US" smtClean="0"/>
              <a:t>‹#›</a:t>
            </a:fld>
            <a:endParaRPr lang="en-US"/>
          </a:p>
        </p:txBody>
      </p:sp>
    </p:spTree>
    <p:extLst>
      <p:ext uri="{BB962C8B-B14F-4D97-AF65-F5344CB8AC3E}">
        <p14:creationId xmlns:p14="http://schemas.microsoft.com/office/powerpoint/2010/main" val="3170683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abhiandroid.com/java/method" TargetMode="External"/><Relationship Id="rId2" Type="http://schemas.openxmlformats.org/officeDocument/2006/relationships/hyperlink" Target="http://abhiandroid.com/java/class-objec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abhiandroid.com/java/interfac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abhiandroid.com/java/class-objects" TargetMode="External"/><Relationship Id="rId2" Type="http://schemas.openxmlformats.org/officeDocument/2006/relationships/hyperlink" Target="http://abhiandroid.com/programming/intent-in-androi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abhiandroid.com/java/class-objec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abhiandroid.com/java/class-objec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43EC-182F-C17A-BFFE-7C18984BADF9}"/>
              </a:ext>
            </a:extLst>
          </p:cNvPr>
          <p:cNvSpPr>
            <a:spLocks noGrp="1"/>
          </p:cNvSpPr>
          <p:nvPr>
            <p:ph type="ctrTitle"/>
          </p:nvPr>
        </p:nvSpPr>
        <p:spPr/>
        <p:txBody>
          <a:bodyPr/>
          <a:lstStyle/>
          <a:p>
            <a:r>
              <a:rPr lang="en-US" b="1" dirty="0"/>
              <a:t>Intent in Android</a:t>
            </a:r>
          </a:p>
        </p:txBody>
      </p:sp>
      <p:sp>
        <p:nvSpPr>
          <p:cNvPr id="3" name="Subtitle 2">
            <a:extLst>
              <a:ext uri="{FF2B5EF4-FFF2-40B4-BE49-F238E27FC236}">
                <a16:creationId xmlns:a16="http://schemas.microsoft.com/office/drawing/2014/main" id="{5F4535AD-E788-4A82-6964-E6F6244D4E1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15944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Intent for an Activity:</a:t>
            </a:r>
            <a:endParaRPr lang="en-US" dirty="0"/>
          </a:p>
        </p:txBody>
      </p:sp>
      <p:sp>
        <p:nvSpPr>
          <p:cNvPr id="3" name="Content Placeholder 2"/>
          <p:cNvSpPr>
            <a:spLocks noGrp="1"/>
          </p:cNvSpPr>
          <p:nvPr>
            <p:ph sz="quarter" idx="1"/>
          </p:nvPr>
        </p:nvSpPr>
        <p:spPr>
          <a:xfrm>
            <a:off x="1676400" y="1219200"/>
            <a:ext cx="8763000" cy="4937760"/>
          </a:xfrm>
        </p:spPr>
        <p:txBody>
          <a:bodyPr/>
          <a:lstStyle/>
          <a:p>
            <a:pPr algn="just"/>
            <a:r>
              <a:rPr lang="en-US" dirty="0"/>
              <a:t>Every screen in Android application represents an activity. To start a new activity you need to pass an Intent </a:t>
            </a:r>
            <a:r>
              <a:rPr lang="en-US" dirty="0">
                <a:hlinkClick r:id="rId2"/>
              </a:rPr>
              <a:t>object</a:t>
            </a:r>
            <a:r>
              <a:rPr lang="en-US" dirty="0"/>
              <a:t> to </a:t>
            </a:r>
            <a:r>
              <a:rPr lang="en-US" dirty="0" err="1"/>
              <a:t>startActivity</a:t>
            </a:r>
            <a:r>
              <a:rPr lang="en-US" dirty="0"/>
              <a:t>() </a:t>
            </a:r>
            <a:r>
              <a:rPr lang="en-US" dirty="0">
                <a:hlinkClick r:id="rId3"/>
              </a:rPr>
              <a:t>method</a:t>
            </a:r>
            <a:r>
              <a:rPr lang="en-US" dirty="0"/>
              <a:t>. This Intent </a:t>
            </a:r>
            <a:r>
              <a:rPr lang="en-US" dirty="0">
                <a:hlinkClick r:id="rId2"/>
              </a:rPr>
              <a:t>object</a:t>
            </a:r>
            <a:r>
              <a:rPr lang="en-US" dirty="0"/>
              <a:t> helps to start a new activity and passing data to the second activity.</a:t>
            </a:r>
          </a:p>
        </p:txBody>
      </p:sp>
    </p:spTree>
    <p:extLst>
      <p:ext uri="{BB962C8B-B14F-4D97-AF65-F5344CB8AC3E}">
        <p14:creationId xmlns:p14="http://schemas.microsoft.com/office/powerpoint/2010/main" val="3907561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Intent for Services:</a:t>
            </a:r>
            <a:endParaRPr lang="en-US" dirty="0"/>
          </a:p>
        </p:txBody>
      </p:sp>
      <p:sp>
        <p:nvSpPr>
          <p:cNvPr id="3" name="Content Placeholder 2"/>
          <p:cNvSpPr>
            <a:spLocks noGrp="1"/>
          </p:cNvSpPr>
          <p:nvPr>
            <p:ph sz="quarter" idx="1"/>
          </p:nvPr>
        </p:nvSpPr>
        <p:spPr/>
        <p:txBody>
          <a:bodyPr/>
          <a:lstStyle/>
          <a:p>
            <a:pPr algn="just"/>
            <a:r>
              <a:rPr lang="en-US" dirty="0"/>
              <a:t>Services work in background of an Android application and it does not require any user </a:t>
            </a:r>
            <a:r>
              <a:rPr lang="en-US" dirty="0">
                <a:hlinkClick r:id="rId2"/>
              </a:rPr>
              <a:t>Interface</a:t>
            </a:r>
            <a:r>
              <a:rPr lang="en-US" dirty="0"/>
              <a:t>. Intents could be used to start a Service that performs one-time task(for example: Downloading some file) or for starting a Service you need to pass Intent to </a:t>
            </a:r>
            <a:r>
              <a:rPr lang="en-US" dirty="0" err="1"/>
              <a:t>startService</a:t>
            </a:r>
            <a:r>
              <a:rPr lang="en-US" dirty="0"/>
              <a:t>() method.</a:t>
            </a:r>
          </a:p>
        </p:txBody>
      </p:sp>
    </p:spTree>
    <p:extLst>
      <p:ext uri="{BB962C8B-B14F-4D97-AF65-F5344CB8AC3E}">
        <p14:creationId xmlns:p14="http://schemas.microsoft.com/office/powerpoint/2010/main" val="1612263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Intent for Broadcast Receivers:</a:t>
            </a:r>
            <a:endParaRPr lang="en-US" dirty="0"/>
          </a:p>
        </p:txBody>
      </p:sp>
      <p:sp>
        <p:nvSpPr>
          <p:cNvPr id="3" name="Content Placeholder 2"/>
          <p:cNvSpPr>
            <a:spLocks noGrp="1"/>
          </p:cNvSpPr>
          <p:nvPr>
            <p:ph sz="quarter" idx="1"/>
          </p:nvPr>
        </p:nvSpPr>
        <p:spPr/>
        <p:txBody>
          <a:bodyPr/>
          <a:lstStyle/>
          <a:p>
            <a:pPr algn="just"/>
            <a:r>
              <a:rPr lang="en-US" dirty="0"/>
              <a:t>There are various message that an app receives, these messages are called as Broadcast Receivers. (For example, a broadcast message could be initiated to intimate that the file downloading is completed and ready to use). Android system initiates some broadcast message on several events, such as System Reboot, Low Battery warning message etc.</a:t>
            </a:r>
          </a:p>
        </p:txBody>
      </p:sp>
    </p:spTree>
    <p:extLst>
      <p:ext uri="{BB962C8B-B14F-4D97-AF65-F5344CB8AC3E}">
        <p14:creationId xmlns:p14="http://schemas.microsoft.com/office/powerpoint/2010/main" val="2868634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8229600" cy="1371600"/>
          </a:xfrm>
        </p:spPr>
        <p:txBody>
          <a:bodyPr>
            <a:normAutofit fontScale="90000"/>
          </a:bodyPr>
          <a:lstStyle/>
          <a:p>
            <a:r>
              <a:rPr lang="en-US" b="1" dirty="0"/>
              <a:t>Importance of using Intents in Android Applications:</a:t>
            </a:r>
            <a:br>
              <a:rPr lang="en-US" dirty="0"/>
            </a:br>
            <a:endParaRPr lang="en-US" dirty="0"/>
          </a:p>
        </p:txBody>
      </p:sp>
      <p:sp>
        <p:nvSpPr>
          <p:cNvPr id="3" name="Content Placeholder 2"/>
          <p:cNvSpPr>
            <a:spLocks noGrp="1"/>
          </p:cNvSpPr>
          <p:nvPr>
            <p:ph sz="quarter" idx="1"/>
          </p:nvPr>
        </p:nvSpPr>
        <p:spPr/>
        <p:txBody>
          <a:bodyPr/>
          <a:lstStyle/>
          <a:p>
            <a:pPr algn="just"/>
            <a:r>
              <a:rPr lang="en-US" dirty="0"/>
              <a:t>Whenever you need to navigate to another activity of your app or you need to send some information to next activity then we can always prefer to Intents for doing so.</a:t>
            </a:r>
          </a:p>
          <a:p>
            <a:pPr algn="just"/>
            <a:r>
              <a:rPr lang="en-US" dirty="0"/>
              <a:t>Intents are really easy to handle and it facilitates communication of components and activities of your application. Moreover you can communicate to another application and send some data to another application using Intents.</a:t>
            </a:r>
          </a:p>
          <a:p>
            <a:endParaRPr lang="en-US" dirty="0"/>
          </a:p>
        </p:txBody>
      </p:sp>
    </p:spTree>
    <p:extLst>
      <p:ext uri="{BB962C8B-B14F-4D97-AF65-F5344CB8AC3E}">
        <p14:creationId xmlns:p14="http://schemas.microsoft.com/office/powerpoint/2010/main" val="754172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Intent</a:t>
            </a:r>
            <a:br>
              <a:rPr lang="en-US" dirty="0"/>
            </a:br>
            <a:endParaRPr lang="en-US" dirty="0"/>
          </a:p>
        </p:txBody>
      </p:sp>
      <p:sp>
        <p:nvSpPr>
          <p:cNvPr id="3" name="Content Placeholder 2"/>
          <p:cNvSpPr>
            <a:spLocks noGrp="1"/>
          </p:cNvSpPr>
          <p:nvPr>
            <p:ph sz="quarter" idx="1"/>
          </p:nvPr>
        </p:nvSpPr>
        <p:spPr/>
        <p:txBody>
          <a:bodyPr>
            <a:normAutofit/>
          </a:bodyPr>
          <a:lstStyle/>
          <a:p>
            <a:r>
              <a:rPr lang="en-US" dirty="0"/>
              <a:t>Intent is used to invoke components. It is mainly used to:</a:t>
            </a:r>
          </a:p>
          <a:p>
            <a:r>
              <a:rPr lang="en-US" dirty="0"/>
              <a:t>Start the service</a:t>
            </a:r>
          </a:p>
          <a:p>
            <a:r>
              <a:rPr lang="en-US" dirty="0"/>
              <a:t>Launch an activity</a:t>
            </a:r>
          </a:p>
          <a:p>
            <a:r>
              <a:rPr lang="en-US" dirty="0"/>
              <a:t>Display a web page</a:t>
            </a:r>
          </a:p>
          <a:p>
            <a:r>
              <a:rPr lang="en-US" dirty="0"/>
              <a:t>Display a list of contacts</a:t>
            </a:r>
          </a:p>
          <a:p>
            <a:r>
              <a:rPr lang="en-US" dirty="0"/>
              <a:t>Broadcast a message</a:t>
            </a:r>
          </a:p>
          <a:p>
            <a:r>
              <a:rPr lang="en-US" dirty="0"/>
              <a:t>Dial a phone call etc.</a:t>
            </a:r>
          </a:p>
          <a:p>
            <a:r>
              <a:rPr lang="en-US" dirty="0"/>
              <a:t> </a:t>
            </a:r>
          </a:p>
          <a:p>
            <a:endParaRPr lang="en-US" dirty="0"/>
          </a:p>
          <a:p>
            <a:endParaRPr lang="en-US" dirty="0"/>
          </a:p>
        </p:txBody>
      </p:sp>
    </p:spTree>
    <p:extLst>
      <p:ext uri="{BB962C8B-B14F-4D97-AF65-F5344CB8AC3E}">
        <p14:creationId xmlns:p14="http://schemas.microsoft.com/office/powerpoint/2010/main" val="1525398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Intent</a:t>
            </a:r>
          </a:p>
        </p:txBody>
      </p:sp>
      <p:sp>
        <p:nvSpPr>
          <p:cNvPr id="3" name="Content Placeholder 2"/>
          <p:cNvSpPr>
            <a:spLocks noGrp="1"/>
          </p:cNvSpPr>
          <p:nvPr>
            <p:ph sz="quarter" idx="1"/>
          </p:nvPr>
        </p:nvSpPr>
        <p:spPr/>
        <p:txBody>
          <a:bodyPr/>
          <a:lstStyle/>
          <a:p>
            <a:pPr algn="just"/>
            <a:r>
              <a:rPr lang="en-US" dirty="0"/>
              <a:t>Android uses </a:t>
            </a:r>
            <a:r>
              <a:rPr lang="en-US" dirty="0">
                <a:hlinkClick r:id="rId2"/>
              </a:rPr>
              <a:t>Intent</a:t>
            </a:r>
            <a:r>
              <a:rPr lang="en-US" dirty="0"/>
              <a:t> for communicating between the components of an Application and also from one application to another application.</a:t>
            </a:r>
          </a:p>
          <a:p>
            <a:pPr algn="just"/>
            <a:r>
              <a:rPr lang="en-US" dirty="0">
                <a:hlinkClick r:id="rId2"/>
              </a:rPr>
              <a:t>Intent</a:t>
            </a:r>
            <a:r>
              <a:rPr lang="en-US" dirty="0"/>
              <a:t> are the </a:t>
            </a:r>
            <a:r>
              <a:rPr lang="en-US" dirty="0">
                <a:hlinkClick r:id="rId3"/>
              </a:rPr>
              <a:t>objects</a:t>
            </a:r>
            <a:r>
              <a:rPr lang="en-US" dirty="0"/>
              <a:t> which is used in android for passing the information among Activities in an Application and from one app to another also. Intent are used for communicating between the Application components and it also provides the connectivity between two apps.</a:t>
            </a:r>
          </a:p>
          <a:p>
            <a:pPr algn="just"/>
            <a:r>
              <a:rPr lang="en-US" dirty="0"/>
              <a:t>For example: Intent facilitate you to redirect your activity to another activity on occurrence of any event. By calling, </a:t>
            </a:r>
            <a:r>
              <a:rPr lang="en-US" dirty="0" err="1"/>
              <a:t>startActivity</a:t>
            </a:r>
            <a:r>
              <a:rPr lang="en-US" dirty="0"/>
              <a:t>() you can perform this task.</a:t>
            </a:r>
          </a:p>
          <a:p>
            <a:endParaRPr lang="en-US" dirty="0"/>
          </a:p>
        </p:txBody>
      </p:sp>
    </p:spTree>
    <p:extLst>
      <p:ext uri="{BB962C8B-B14F-4D97-AF65-F5344CB8AC3E}">
        <p14:creationId xmlns:p14="http://schemas.microsoft.com/office/powerpoint/2010/main" val="2365016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sz="quarter" idx="1"/>
          </p:nvPr>
        </p:nvSpPr>
        <p:spPr/>
        <p:txBody>
          <a:bodyPr/>
          <a:lstStyle/>
          <a:p>
            <a:r>
              <a:rPr lang="en-US" dirty="0">
                <a:solidFill>
                  <a:srgbClr val="FF0000"/>
                </a:solidFill>
              </a:rPr>
              <a:t>Intent </a:t>
            </a:r>
            <a:r>
              <a:rPr lang="en-US" dirty="0" err="1">
                <a:solidFill>
                  <a:srgbClr val="FF0000"/>
                </a:solidFill>
              </a:rPr>
              <a:t>intent</a:t>
            </a:r>
            <a:r>
              <a:rPr lang="en-US" dirty="0">
                <a:solidFill>
                  <a:srgbClr val="FF0000"/>
                </a:solidFill>
              </a:rPr>
              <a:t> = new Intent(</a:t>
            </a:r>
            <a:r>
              <a:rPr lang="en-US" dirty="0" err="1">
                <a:solidFill>
                  <a:srgbClr val="FF0000"/>
                </a:solidFill>
              </a:rPr>
              <a:t>getApplicationContext</a:t>
            </a:r>
            <a:r>
              <a:rPr lang="en-US" dirty="0">
                <a:solidFill>
                  <a:srgbClr val="FF0000"/>
                </a:solidFill>
              </a:rPr>
              <a:t>(), </a:t>
            </a:r>
            <a:r>
              <a:rPr lang="en-US" dirty="0" err="1">
                <a:solidFill>
                  <a:srgbClr val="FF0000"/>
                </a:solidFill>
              </a:rPr>
              <a:t>SecondActivity.class</a:t>
            </a:r>
            <a:r>
              <a:rPr lang="en-US" dirty="0">
                <a:solidFill>
                  <a:srgbClr val="FF0000"/>
                </a:solidFill>
              </a:rPr>
              <a:t>); </a:t>
            </a:r>
            <a:r>
              <a:rPr lang="en-US" dirty="0" err="1">
                <a:solidFill>
                  <a:srgbClr val="FF0000"/>
                </a:solidFill>
              </a:rPr>
              <a:t>startActivity</a:t>
            </a:r>
            <a:r>
              <a:rPr lang="en-US" dirty="0">
                <a:solidFill>
                  <a:srgbClr val="FF0000"/>
                </a:solidFill>
              </a:rPr>
              <a:t>(intent);</a:t>
            </a:r>
          </a:p>
          <a:p>
            <a:r>
              <a:rPr lang="en-US" dirty="0"/>
              <a:t>In the above example, foreground activity is getting redirected to another activity i.e. SecondActivity.java. </a:t>
            </a:r>
            <a:r>
              <a:rPr lang="en-US" dirty="0" err="1"/>
              <a:t>getApplicationContext</a:t>
            </a:r>
            <a:r>
              <a:rPr lang="en-US" dirty="0"/>
              <a:t>() returns the context for your foreground activity.</a:t>
            </a:r>
          </a:p>
          <a:p>
            <a:endParaRPr lang="en-US" dirty="0"/>
          </a:p>
        </p:txBody>
      </p:sp>
    </p:spTree>
    <p:extLst>
      <p:ext uri="{BB962C8B-B14F-4D97-AF65-F5344CB8AC3E}">
        <p14:creationId xmlns:p14="http://schemas.microsoft.com/office/powerpoint/2010/main" val="3851167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Types of Intents:</a:t>
            </a:r>
            <a:br>
              <a:rPr lang="en-US" dirty="0"/>
            </a:br>
            <a:endParaRPr lang="en-US" dirty="0"/>
          </a:p>
        </p:txBody>
      </p:sp>
      <p:pic>
        <p:nvPicPr>
          <p:cNvPr id="5122" name="Picture 2" descr="C:\Users\LENOVO\Desktop\Types-of-Intents.jp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981200" y="1219200"/>
            <a:ext cx="8153400" cy="495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0619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Explicit Intent:</a:t>
            </a:r>
            <a:endParaRPr lang="en-US" dirty="0"/>
          </a:p>
        </p:txBody>
      </p:sp>
      <p:sp>
        <p:nvSpPr>
          <p:cNvPr id="3" name="Content Placeholder 2"/>
          <p:cNvSpPr>
            <a:spLocks noGrp="1"/>
          </p:cNvSpPr>
          <p:nvPr>
            <p:ph sz="quarter" idx="1"/>
          </p:nvPr>
        </p:nvSpPr>
        <p:spPr/>
        <p:txBody>
          <a:bodyPr/>
          <a:lstStyle/>
          <a:p>
            <a:r>
              <a:rPr lang="en-US" dirty="0"/>
              <a:t>Explicit Intents are used to connect the application internally.</a:t>
            </a:r>
          </a:p>
          <a:p>
            <a:r>
              <a:rPr lang="en-US" dirty="0"/>
              <a:t>In Explicit we use the name of component which will be affected by Intent. For Example: If we know </a:t>
            </a:r>
            <a:r>
              <a:rPr lang="en-US" dirty="0">
                <a:hlinkClick r:id="rId2"/>
              </a:rPr>
              <a:t>class</a:t>
            </a:r>
            <a:r>
              <a:rPr lang="en-US" dirty="0"/>
              <a:t> name then we can navigate the app from One Activity to another activity using Intent. In the similar way we can start a service to download a file in background process.</a:t>
            </a:r>
          </a:p>
          <a:p>
            <a:r>
              <a:rPr lang="en-US" dirty="0"/>
              <a:t>Explicit Intent work internally within an application to perform navigation and data transfer. The below given code snippet will help you understand the concept of Explicit Intents</a:t>
            </a:r>
          </a:p>
          <a:p>
            <a:endParaRPr lang="en-US" dirty="0"/>
          </a:p>
        </p:txBody>
      </p:sp>
    </p:spTree>
    <p:extLst>
      <p:ext uri="{BB962C8B-B14F-4D97-AF65-F5344CB8AC3E}">
        <p14:creationId xmlns:p14="http://schemas.microsoft.com/office/powerpoint/2010/main" val="342499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52400"/>
            <a:ext cx="9144000" cy="990600"/>
          </a:xfrm>
        </p:spPr>
        <p:txBody>
          <a:bodyPr>
            <a:normAutofit/>
          </a:bodyPr>
          <a:lstStyle/>
          <a:p>
            <a:r>
              <a:rPr lang="en-US" sz="2400" dirty="0"/>
              <a:t>Intent </a:t>
            </a:r>
            <a:r>
              <a:rPr lang="en-US" sz="2400" dirty="0" err="1"/>
              <a:t>intent</a:t>
            </a:r>
            <a:r>
              <a:rPr lang="en-US" sz="2400" dirty="0"/>
              <a:t> = new Intent(</a:t>
            </a:r>
            <a:r>
              <a:rPr lang="en-US" sz="2400" dirty="0" err="1"/>
              <a:t>getApplicationContext</a:t>
            </a:r>
            <a:r>
              <a:rPr lang="en-US" sz="2400" dirty="0"/>
              <a:t>(), </a:t>
            </a:r>
            <a:r>
              <a:rPr lang="en-US" sz="2400" dirty="0" err="1"/>
              <a:t>SecondActivity.class</a:t>
            </a:r>
            <a:r>
              <a:rPr lang="en-US" sz="2400" dirty="0"/>
              <a:t>); </a:t>
            </a:r>
            <a:r>
              <a:rPr lang="en-US" sz="2400" dirty="0" err="1"/>
              <a:t>startActivity</a:t>
            </a:r>
            <a:r>
              <a:rPr lang="en-US" sz="2400" dirty="0"/>
              <a:t>(intent);</a:t>
            </a:r>
          </a:p>
        </p:txBody>
      </p:sp>
      <p:sp>
        <p:nvSpPr>
          <p:cNvPr id="3" name="Content Placeholder 2"/>
          <p:cNvSpPr>
            <a:spLocks noGrp="1"/>
          </p:cNvSpPr>
          <p:nvPr>
            <p:ph sz="quarter" idx="1"/>
          </p:nvPr>
        </p:nvSpPr>
        <p:spPr/>
        <p:txBody>
          <a:bodyPr/>
          <a:lstStyle/>
          <a:p>
            <a:r>
              <a:rPr lang="en-US" dirty="0"/>
              <a:t>Here </a:t>
            </a:r>
            <a:r>
              <a:rPr lang="en-US" dirty="0" err="1"/>
              <a:t>SecondActivity</a:t>
            </a:r>
            <a:r>
              <a:rPr lang="en-US" dirty="0"/>
              <a:t> is the JAVA </a:t>
            </a:r>
            <a:r>
              <a:rPr lang="en-US" dirty="0">
                <a:hlinkClick r:id="rId2"/>
              </a:rPr>
              <a:t>class</a:t>
            </a:r>
            <a:r>
              <a:rPr lang="en-US" dirty="0"/>
              <a:t> name where the activity will now be navigated. Example with code in the end of this post will make it more clear.</a:t>
            </a:r>
          </a:p>
          <a:p>
            <a:endParaRPr lang="en-US" dirty="0"/>
          </a:p>
        </p:txBody>
      </p:sp>
      <p:pic>
        <p:nvPicPr>
          <p:cNvPr id="6146" name="Picture 2" descr="C:\Users\LENOVO\Desktop\Explicit-Intent-Exampl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2590800"/>
            <a:ext cx="4457700" cy="3670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9436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Implicit Intent:</a:t>
            </a:r>
            <a:endParaRPr lang="en-US" dirty="0"/>
          </a:p>
        </p:txBody>
      </p:sp>
      <p:sp>
        <p:nvSpPr>
          <p:cNvPr id="3" name="Content Placeholder 2"/>
          <p:cNvSpPr>
            <a:spLocks noGrp="1"/>
          </p:cNvSpPr>
          <p:nvPr>
            <p:ph sz="quarter" idx="1"/>
          </p:nvPr>
        </p:nvSpPr>
        <p:spPr/>
        <p:txBody>
          <a:bodyPr/>
          <a:lstStyle/>
          <a:p>
            <a:r>
              <a:rPr lang="en-US" dirty="0"/>
              <a:t>In Implicit Intents we do need to specify the name of the component. We just specify the Action which has to be performed and further this action is handled by the component of another application.</a:t>
            </a:r>
          </a:p>
          <a:p>
            <a:r>
              <a:rPr lang="en-US" dirty="0"/>
              <a:t>The basic example of implicit Intent is to open any web page</a:t>
            </a:r>
          </a:p>
          <a:p>
            <a:r>
              <a:rPr lang="en-US" dirty="0"/>
              <a:t>Example</a:t>
            </a:r>
          </a:p>
          <a:p>
            <a:r>
              <a:rPr lang="en-US" dirty="0"/>
              <a:t>Intent </a:t>
            </a:r>
            <a:r>
              <a:rPr lang="en-US" dirty="0" err="1"/>
              <a:t>intentObj</a:t>
            </a:r>
            <a:r>
              <a:rPr lang="en-US" dirty="0"/>
              <a:t> = new Intent(</a:t>
            </a:r>
            <a:r>
              <a:rPr lang="en-US" dirty="0" err="1"/>
              <a:t>Intent.ACTION_VIEW</a:t>
            </a:r>
            <a:r>
              <a:rPr lang="en-US" dirty="0"/>
              <a:t>); </a:t>
            </a:r>
            <a:r>
              <a:rPr lang="en-US" dirty="0" err="1"/>
              <a:t>intentObj.setData</a:t>
            </a:r>
            <a:r>
              <a:rPr lang="en-US" dirty="0"/>
              <a:t>(</a:t>
            </a:r>
            <a:r>
              <a:rPr lang="en-US" dirty="0" err="1"/>
              <a:t>Uri.parse</a:t>
            </a:r>
            <a:r>
              <a:rPr lang="en-US" dirty="0"/>
              <a:t>("http://www.abhiandroid.com")); </a:t>
            </a:r>
            <a:r>
              <a:rPr lang="en-US" dirty="0" err="1"/>
              <a:t>startActivity</a:t>
            </a:r>
            <a:r>
              <a:rPr lang="en-US" dirty="0"/>
              <a:t>(</a:t>
            </a:r>
            <a:r>
              <a:rPr lang="en-US" dirty="0" err="1"/>
              <a:t>intentObj</a:t>
            </a:r>
            <a:r>
              <a:rPr lang="en-US" dirty="0"/>
              <a:t>);</a:t>
            </a:r>
          </a:p>
        </p:txBody>
      </p:sp>
    </p:spTree>
    <p:extLst>
      <p:ext uri="{BB962C8B-B14F-4D97-AF65-F5344CB8AC3E}">
        <p14:creationId xmlns:p14="http://schemas.microsoft.com/office/powerpoint/2010/main" val="2065644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8229600" cy="609600"/>
          </a:xfrm>
        </p:spPr>
        <p:txBody>
          <a:bodyPr>
            <a:normAutofit fontScale="90000"/>
          </a:bodyPr>
          <a:lstStyle/>
          <a:p>
            <a:r>
              <a:rPr lang="en-US" dirty="0"/>
              <a:t>Cont..</a:t>
            </a:r>
          </a:p>
        </p:txBody>
      </p:sp>
      <p:sp>
        <p:nvSpPr>
          <p:cNvPr id="3" name="Content Placeholder 2"/>
          <p:cNvSpPr>
            <a:spLocks noGrp="1"/>
          </p:cNvSpPr>
          <p:nvPr>
            <p:ph sz="quarter" idx="1"/>
          </p:nvPr>
        </p:nvSpPr>
        <p:spPr>
          <a:xfrm>
            <a:off x="1981200" y="762000"/>
            <a:ext cx="8229600" cy="5394960"/>
          </a:xfrm>
        </p:spPr>
        <p:txBody>
          <a:bodyPr/>
          <a:lstStyle/>
          <a:p>
            <a:r>
              <a:rPr lang="en-US" sz="2400" dirty="0"/>
              <a:t>Unlike Explicit Intent you do not use any class name to pass through Intent(). In this example we has just specified an action. Now when we will run this code then Android will automatically start your web browser and it will open </a:t>
            </a:r>
            <a:r>
              <a:rPr lang="en-US" sz="2400" dirty="0" err="1"/>
              <a:t>AbhiAndroid</a:t>
            </a:r>
            <a:r>
              <a:rPr lang="en-US" sz="2400" dirty="0"/>
              <a:t> home page.</a:t>
            </a:r>
          </a:p>
          <a:p>
            <a:endParaRPr lang="en-US" dirty="0"/>
          </a:p>
        </p:txBody>
      </p:sp>
      <p:pic>
        <p:nvPicPr>
          <p:cNvPr id="7170" name="Picture 2" descr="C:\Users\LENOVO\Desktop\Implicit-Intent-Examp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2667000"/>
            <a:ext cx="46355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9053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Intent Uses In Android:</a:t>
            </a:r>
            <a:br>
              <a:rPr lang="en-US" dirty="0"/>
            </a:br>
            <a:endParaRPr lang="en-US" dirty="0"/>
          </a:p>
        </p:txBody>
      </p:sp>
      <p:sp>
        <p:nvSpPr>
          <p:cNvPr id="3" name="Content Placeholder 2"/>
          <p:cNvSpPr>
            <a:spLocks noGrp="1"/>
          </p:cNvSpPr>
          <p:nvPr>
            <p:ph sz="quarter" idx="1"/>
          </p:nvPr>
        </p:nvSpPr>
        <p:spPr/>
        <p:txBody>
          <a:bodyPr/>
          <a:lstStyle/>
          <a:p>
            <a:r>
              <a:rPr lang="en-US" dirty="0"/>
              <a:t>Android uses Intents for facilitating communication between its components like Activities, Services and Broadcast Receivers.</a:t>
            </a:r>
          </a:p>
        </p:txBody>
      </p:sp>
    </p:spTree>
    <p:extLst>
      <p:ext uri="{BB962C8B-B14F-4D97-AF65-F5344CB8AC3E}">
        <p14:creationId xmlns:p14="http://schemas.microsoft.com/office/powerpoint/2010/main" val="36617513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739</Words>
  <Application>Microsoft Office PowerPoint</Application>
  <PresentationFormat>Widescreen</PresentationFormat>
  <Paragraphs>42</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Intent in Android</vt:lpstr>
      <vt:lpstr>Intent</vt:lpstr>
      <vt:lpstr>Cont..</vt:lpstr>
      <vt:lpstr>Types of Intents: </vt:lpstr>
      <vt:lpstr>Explicit Intent:</vt:lpstr>
      <vt:lpstr>Intent intent = new Intent(getApplicationContext(), SecondActivity.class); startActivity(intent);</vt:lpstr>
      <vt:lpstr>Implicit Intent:</vt:lpstr>
      <vt:lpstr>Cont..</vt:lpstr>
      <vt:lpstr>Intent Uses In Android: </vt:lpstr>
      <vt:lpstr>Intent for an Activity:</vt:lpstr>
      <vt:lpstr>Intent for Services:</vt:lpstr>
      <vt:lpstr>Intent for Broadcast Receivers:</vt:lpstr>
      <vt:lpstr>Importance of using Intents in Android Applications: </vt:lpstr>
      <vt:lpstr>Intent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Intent in Android</dc:title>
  <dc:creator>Dr. Dinesh Sharma [MU - Jaipur]</dc:creator>
  <cp:lastModifiedBy>Dr. Dinesh Sharma [MU - Jaipur]</cp:lastModifiedBy>
  <cp:revision>1</cp:revision>
  <dcterms:created xsi:type="dcterms:W3CDTF">2024-03-17T13:25:23Z</dcterms:created>
  <dcterms:modified xsi:type="dcterms:W3CDTF">2024-03-17T13:26:13Z</dcterms:modified>
</cp:coreProperties>
</file>